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4" name="Text 2"/>
          <p:cNvSpPr/>
          <p:nvPr/>
        </p:nvSpPr>
        <p:spPr>
          <a:xfrm>
            <a:off x="566928" y="1188720"/>
            <a:ext cx="1105783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spc="200" kern="0" dirty="0">
                <a:solidFill>
                  <a:srgbClr val="58B7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LUCA INFRA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66928" y="178308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AGENTIC DATA CENTER · BY LUCA EXPRESS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2148840"/>
            <a:ext cx="11057839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AI engineering team</a:t>
            </a:r>
            <a:endParaRPr lang="en-US" sz="46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your data center.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566928" y="4160520"/>
            <a:ext cx="10600639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Dell PowerEdge, Azure Local, the network and the firewall — provisioned, patched, secured and kept in compliance by a governed fleet of AI system, network and release engineers, working hand-in-hand with your team.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66928" y="5440680"/>
            <a:ext cx="2857500" cy="384048"/>
          </a:xfrm>
          <a:prstGeom prst="roundRect">
            <a:avLst>
              <a:gd name="adj" fmla="val 4761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5440680"/>
            <a:ext cx="28575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Dell PowerEdge · iDRAC · OpenManage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589020" y="5440680"/>
            <a:ext cx="1491386" cy="384048"/>
          </a:xfrm>
          <a:prstGeom prst="roundRect">
            <a:avLst>
              <a:gd name="adj" fmla="val 4761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89020" y="5440680"/>
            <a:ext cx="149138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Azure Local / HCI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244998" y="5440680"/>
            <a:ext cx="2174443" cy="384048"/>
          </a:xfrm>
          <a:prstGeom prst="roundRect">
            <a:avLst>
              <a:gd name="adj" fmla="val 4761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44998" y="5440680"/>
            <a:ext cx="2174443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FortiGate &amp; network fabric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584034" y="5440680"/>
            <a:ext cx="2857500" cy="384048"/>
          </a:xfrm>
          <a:prstGeom prst="roundRect">
            <a:avLst>
              <a:gd name="adj" fmla="val 4761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4034" y="5440680"/>
            <a:ext cx="28575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Ansible-native · dellemc.openmanage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66928" y="640080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GUS IT LLC · powered by Luca Express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967167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Illustrative design preview ·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F6 · NETWORK ENGINEER · FORTIGATE &amp; FABRIC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firewall change, reviewed — not typed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new service needs a FortiGate rule. On most teams that's typed straight into a live CLI — no review, no record, and one bad line from an outage.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Drafts the policy change and explains its intent and blast radius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Routes it through a mediator that logs and gates every device write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Applies only after a distinct human approves — fully attributed and reversible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rule on record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 more blind CLI changes. Every network and firewall write proposed, reviewed, attributed and reversible — change control that finally reaches the device.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STORAGE &amp; CAPACITY ENGINEER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that never surprises you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Storage creeps toward full. The first sign is usually a failed write at 3 a.m. — and an emergency cleanup nobody has time to do safely.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Tracks every pool and volume to the last gigabyte and forecasts the wall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Reclaims only the space it can prove is safe — guarded, reversible cleanup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Surfaces the rest for a human decision, with the numbers, long before it’s urgent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3 a.m. surprises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end of emergency cleanups. Capacity becomes a planned decision with data behind it — not a pager that wakes you up.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RECONCILER · POWERED BY LUCA BRAIN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data center that heals its own drift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Between the audit and reality, things quietly change. A grant here, a stale config there. On a manual estate, you find out during the next incident — or the next auditor.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cycle, compares the real hardware and config to the reviewed spec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Prunes reductions automatically; quarantines expansions loudly for a human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Shows the estate converged on the owner console — or exactly what isn’t, and who to ask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minutes, not audits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Drift caught in minutes, not audits. The estate is continuously reconciled to a spec you reviewed — and you can prove it, at any moment.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YOU CAN TRUST IT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 power, held on a leash you control.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reason an AI can safely run your data center is that its every permission is declared, bounded and provable — and every destructive act stops for a human.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Declared, not accumulated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04672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Each engineer is a typed, versioned flavor binding every enforcement surface. No hand-wired grants, no drift.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95396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33140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⊆ human, proven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33140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An AI twin can never hold a grant its human doesn’t. The subset is machine-checked, continuously.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3864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61608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Two-person destruction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61608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deploy, deletion and device write is gated on a distinct human approver — regardless of autonomy.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052331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290075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Kill-switch above all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290075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One master switch, held by one owner, revokes the fleet’s autonomy in a single write.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66928" y="507492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Credentials never live on the station — brokered from Luca Vault and revocable everywhere at once. Every action is attributed server-side and appended to a hash-chained log no station can rewrite.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OPPORTUNITY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Modernize the data center, hand-in-hand.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Dell gives every PowerEdge customer the automation surface — iDRAC, OpenManage, and the open-source Ansible collection. What’s missing is the engineer to wield it at scale. Luca Infra is that engineer: it turns Dell’s automation into a living, governed operation, and multiplies one human team into a fleet.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880360"/>
            <a:ext cx="3515258" cy="2743200"/>
          </a:xfrm>
          <a:prstGeom prst="roundRect">
            <a:avLst>
              <a:gd name="adj" fmla="val 300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309981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Dell &amp; the channel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804672" y="341071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force-multiplier on every PowerEdge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04672" y="3867912"/>
            <a:ext cx="3058058" cy="1389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Deepens OpenManage/Ansible adoption and gives the channel a managed-automation story to sell alongside the hardware.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338218" y="2880360"/>
            <a:ext cx="3515258" cy="2743200"/>
          </a:xfrm>
          <a:prstGeom prst="roundRect">
            <a:avLst>
              <a:gd name="adj" fmla="val 300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5962" y="309981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the customer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5962" y="341071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team you couldn’t hire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75962" y="3867912"/>
            <a:ext cx="3058058" cy="1389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System, network and release engineers on shift 24/7, on your own hardware, governed and provable — at a fraction of the headcount.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109509" y="2880360"/>
            <a:ext cx="3515258" cy="2743200"/>
          </a:xfrm>
          <a:prstGeom prst="roundRect">
            <a:avLst>
              <a:gd name="adj" fmla="val 300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7253" y="309981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operations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347253" y="341071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Streamlined, modernized, safe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47253" y="3867912"/>
            <a:ext cx="3058058" cy="1389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Toil automated, drift healed, changes on the record — the productivity gain without giving up control.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devstations by Luca Express · © 2026 Gus IT LLC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15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STARTED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Bring Luca Infra to your data center.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Book a demo on your own hardware, or talk licensing and partnership. We’ll run a live pilot against a PowerEdge node and a real change under gate.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651760"/>
            <a:ext cx="5300320" cy="2926080"/>
          </a:xfrm>
          <a:prstGeom prst="roundRect">
            <a:avLst>
              <a:gd name="adj" fmla="val 2813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1248" y="2907792"/>
            <a:ext cx="475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SALES · DEMOS · PILOTS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841248" y="3200400"/>
            <a:ext cx="475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 to sales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41248" y="3703320"/>
            <a:ext cx="475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Handled by our authorized partner, Messina LLC.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41248" y="4206240"/>
            <a:ext cx="475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AF1F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+1 (888) 996-8530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41248" y="4526280"/>
            <a:ext cx="475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sales line, 24/7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41248" y="4864608"/>
            <a:ext cx="475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john@messina-llc.com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41248" y="5193792"/>
            <a:ext cx="475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MESSINA LLC · AUTHORIZED SALES PARTNER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324448" y="2651760"/>
            <a:ext cx="5300320" cy="2926080"/>
          </a:xfrm>
          <a:prstGeom prst="roundRect">
            <a:avLst>
              <a:gd name="adj" fmla="val 2813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98768" y="2907792"/>
            <a:ext cx="475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LICENSING &amp; PARTNERSHIPS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98768" y="3200400"/>
            <a:ext cx="475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License Luca Infra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598768" y="3703320"/>
            <a:ext cx="4751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OEM, channel and Dell-ecosystem licensing, and reseller partnerships — direct with the publisher.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598768" y="4434840"/>
            <a:ext cx="475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keith@gusit.de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598768" y="4892040"/>
            <a:ext cx="475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lucainfra.com  ·  building.lucainfra.com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598768" y="5193792"/>
            <a:ext cx="475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GUS IT LLC · PUBLISHER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data center runs on toil no one can see.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Provisioning a server, patching firmware, changing a firewall rule, cordoning a node — each done by hand, on a different console, by a different person, with nothing that ties the work together.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788920"/>
            <a:ext cx="3515258" cy="2834640"/>
          </a:xfrm>
          <a:prstGeom prst="roundRect">
            <a:avLst>
              <a:gd name="adj" fmla="val 2903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300837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804672" y="331927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Console sprawl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04672" y="3776472"/>
            <a:ext cx="3058058" cy="1481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iDRAC here, the cluster there, the switch CLI elsewhere, the firewall in its own pane. Four consoles, four logins, four ways to make the same change — and no single record of what happened.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338218" y="2788920"/>
            <a:ext cx="3515258" cy="2834640"/>
          </a:xfrm>
          <a:prstGeom prst="roundRect">
            <a:avLst>
              <a:gd name="adj" fmla="val 2903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5962" y="300837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5962" y="331927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Automation that rots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75962" y="3776472"/>
            <a:ext cx="3058058" cy="1481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playbook that provisioned the last rack is versions stale and nobody remembers which. Scripts drift from the hardware they manage; when they break at 2 a.m., they break silently.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109509" y="2788920"/>
            <a:ext cx="3515258" cy="2834640"/>
          </a:xfrm>
          <a:prstGeom prst="roundRect">
            <a:avLst>
              <a:gd name="adj" fmla="val 2903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7253" y="3008376"/>
            <a:ext cx="305805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1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347253" y="3319272"/>
            <a:ext cx="305805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Toil doesn't scale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47253" y="3776472"/>
            <a:ext cx="3058058" cy="1481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new node, firmware baseline and policy change is more hours of the same manual work. You can hire, or automate — and automating physical infrastructure meant a team you don't have.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 dashboard. A colleague who does the work.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Luca Infra doesn't watch your infrastructure — it operates it. Each control plane is wired to a governed AI engineer that reads the hardware, reasons about it, writes the automation, and changes it under your rules. The human twin approves; the AI does the toil.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04672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Continuous read of every server, node, switch and pool — the real state, not a stale CMDB.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95396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33140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33140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Understands drift, risk and dependency — plans the change, not just runs a script.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3864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61608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61608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Writes and runs the Ansible against real hardware, inside declared guardrails and budgets.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052331" y="2697480"/>
            <a:ext cx="2572436" cy="2148840"/>
          </a:xfrm>
          <a:prstGeom prst="roundRect">
            <a:avLst>
              <a:gd name="adj" fmla="val 3830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290075" y="291693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290075" y="3374136"/>
            <a:ext cx="2115236" cy="1106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action attributed server-side, gated for destruction, appended to a tamper-evident log.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" y="5074920"/>
            <a:ext cx="2572436" cy="1143000"/>
          </a:xfrm>
          <a:prstGeom prst="roundRect">
            <a:avLst>
              <a:gd name="adj" fmla="val 7200"/>
            </a:avLst>
          </a:prstGeom>
          <a:solidFill>
            <a:srgbClr val="0C1626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5221224"/>
            <a:ext cx="257243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8B7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566928" y="5824728"/>
            <a:ext cx="25724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engineer flavors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395396" y="5074920"/>
            <a:ext cx="2572436" cy="1143000"/>
          </a:xfrm>
          <a:prstGeom prst="roundRect">
            <a:avLst>
              <a:gd name="adj" fmla="val 7200"/>
            </a:avLst>
          </a:prstGeom>
          <a:solidFill>
            <a:srgbClr val="0C1626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95396" y="5221224"/>
            <a:ext cx="257243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8B7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3395396" y="5824728"/>
            <a:ext cx="25724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variants each — human &amp; AI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223864" y="5074920"/>
            <a:ext cx="2572436" cy="1143000"/>
          </a:xfrm>
          <a:prstGeom prst="roundRect">
            <a:avLst>
              <a:gd name="adj" fmla="val 7200"/>
            </a:avLst>
          </a:prstGeom>
          <a:solidFill>
            <a:srgbClr val="0C1626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23864" y="5221224"/>
            <a:ext cx="257243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8B7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6223864" y="5824728"/>
            <a:ext cx="25724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master kill-switch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9052331" y="5074920"/>
            <a:ext cx="2572436" cy="1143000"/>
          </a:xfrm>
          <a:prstGeom prst="roundRect">
            <a:avLst>
              <a:gd name="adj" fmla="val 7200"/>
            </a:avLst>
          </a:prstGeom>
          <a:solidFill>
            <a:srgbClr val="0C1626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052331" y="5221224"/>
            <a:ext cx="257243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58B7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24/7</a:t>
            </a:r>
            <a:endParaRPr lang="en-US" sz="3000" dirty="0"/>
          </a:p>
        </p:txBody>
      </p:sp>
      <p:sp>
        <p:nvSpPr>
          <p:cNvPr id="31" name="Text 29"/>
          <p:cNvSpPr/>
          <p:nvPr/>
        </p:nvSpPr>
        <p:spPr>
          <a:xfrm>
            <a:off x="9052331" y="5824728"/>
            <a:ext cx="25724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on-shift, in your timezone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 PLATFORM · FOUR FOUNDATIONS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stands behind every engineer.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7373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Luca Infra engineer isn't a script with a login. It stands on four Luca systems — the mind that reasons, the fleet it lives on, the director that commands it, and the vault that holds its keys.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66928" y="2743200"/>
            <a:ext cx="2572436" cy="288036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962656"/>
            <a:ext cx="211523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MIND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804672" y="3255264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Luca Brain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04672" y="3712464"/>
            <a:ext cx="2115236" cy="1545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cognitive loop that lets an engineer understand your estate and heal its own work — not just execute.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04672" y="5239512"/>
            <a:ext cx="21152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lucabrain.ai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395396" y="2743200"/>
            <a:ext cx="2572436" cy="288036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33140" y="2962656"/>
            <a:ext cx="211523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BACKBONE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633140" y="3255264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Luca Express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633140" y="3712464"/>
            <a:ext cx="2115236" cy="1545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gateway and operating system the whole fleet runs on. Each engineer is a governed cloud workstation — human + AI twin, one declared flavor.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33140" y="5239512"/>
            <a:ext cx="21152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lucaexpress.com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23864" y="2743200"/>
            <a:ext cx="2572436" cy="288036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61608" y="2962656"/>
            <a:ext cx="211523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COMMAND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461608" y="3255264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Luca AI Director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61608" y="3712464"/>
            <a:ext cx="2115236" cy="1545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Assigns work, approves releases, watches every station, and answers to you. Makes a fleet a team.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61608" y="5239512"/>
            <a:ext cx="21152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iadirector.ai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9052331" y="2743200"/>
            <a:ext cx="2572436" cy="288036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90075" y="2962656"/>
            <a:ext cx="211523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KEYS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9290075" y="3255264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Luca Vault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290075" y="3712464"/>
            <a:ext cx="2115236" cy="1545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Every credential scoped, encrypted and brokered — never left on the station. Revoke once; gone everywhere.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290075" y="5239512"/>
            <a:ext cx="21152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8B7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lucavault.net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ESTATE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team. Your whole data center.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66928" y="1645920"/>
            <a:ext cx="2572436" cy="274320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04672" y="186537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Dell PowerEdge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04672" y="2322576"/>
            <a:ext cx="2115236" cy="1700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iDRAC &amp; OpenManage as code: BIOS, firmware, RAID, boot order, server profiles and health — provisioned and held in compliance.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95396" y="1645920"/>
            <a:ext cx="2572436" cy="274320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33140" y="186537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Azure Local &amp; HCI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33140" y="2322576"/>
            <a:ext cx="2115236" cy="1700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Cluster nodes, storage pools, VM lifecycle and capacity — observed continuously, scaled and patched on schedule, drained safely.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23864" y="1645920"/>
            <a:ext cx="2572436" cy="274320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61608" y="186537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 &amp; firewall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61608" y="2322576"/>
            <a:ext cx="2115236" cy="1700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Switches, edge and FortiGate policy through a mediator that logs and gates every device write. Never typed blind into a live CLI.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9052331" y="1645920"/>
            <a:ext cx="2572436" cy="2743200"/>
          </a:xfrm>
          <a:prstGeom prst="roundRect">
            <a:avLst>
              <a:gd name="adj" fmla="val 3199"/>
            </a:avLst>
          </a:prstGeom>
          <a:solidFill>
            <a:srgbClr val="0E1A2E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90075" y="1865376"/>
            <a:ext cx="211523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Storage &amp; capacity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290075" y="2322576"/>
            <a:ext cx="2115236" cy="1700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Pools, volumes and utilization to the last gigabyte, with guarded cleanup that reclaims only what it can prove is safe.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66928" y="4709160"/>
            <a:ext cx="11057839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Today Luca runs its own data center this way — Dell iDRAC collectors, Azure Local storage telemetry, FortiGate and Dell switch control planes, unified under one governed fleet.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Built on Dell’s own automation — dellemc.openmanage · Dell KB 000177308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DELL INTEGRATION · THE DIFFERENTIATOR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057839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Dell fleet, run by an engineer that writes the Ansible.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66928" y="1627632"/>
            <a:ext cx="11057839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Dell already ships the automation — the open-source </a:t>
            </a:r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EAF1F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dellemc.openmanage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Ansible collection turns iDRAC, OpenManage Enterprise and PowerEdge into infrastructure-as-code. Luca Infra brings the engineer that authors it, runs it, reads the result, and fixes the drift — hand-in-hand with your team.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2514600"/>
            <a:ext cx="5669280" cy="3474720"/>
          </a:xfrm>
          <a:prstGeom prst="roundRect">
            <a:avLst>
              <a:gd name="adj" fmla="val 1579"/>
            </a:avLst>
          </a:prstGeom>
          <a:solidFill>
            <a:srgbClr val="05090F"/>
          </a:solidFill>
          <a:ln w="12700">
            <a:solidFill>
              <a:srgbClr val="2754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95528" y="2660904"/>
            <a:ext cx="4754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poweredge-firmware-baseline.yml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315968" y="2660904"/>
            <a:ext cx="1691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AUTHORED BY F5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795528" y="2971800"/>
            <a:ext cx="5257800" cy="2880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owned by the F5 Systems Engineer devstation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credentials brokered by Luca Vault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name: Hold PowerEdge fleet at baseline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hosts: poweredge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tasks: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AEB9D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 name: Check &amp; apply iDRAC firmware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4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dellemc.openmanage.idrac_firmware: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idrac_ip:       "{{ idrac_ip }}"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idrac_user:     "{{ vault.user }}"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F3CF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idrac_password: "{{ vault.pass }}"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apply_update:   true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reboot:         true</a:t>
            </a:r>
            <a:endParaRPr lang="en-US" sz="9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95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# drift -&gt; staged -&gt; gated approve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601968" y="2542032"/>
            <a:ext cx="27432" cy="841248"/>
          </a:xfrm>
          <a:prstGeom prst="rect">
            <a:avLst/>
          </a:prstGeom>
          <a:solidFill>
            <a:srgbClr val="E8B23F"/>
          </a:solidFill>
          <a:ln/>
        </p:spPr>
      </p:sp>
      <p:sp>
        <p:nvSpPr>
          <p:cNvPr id="13" name="Text 11"/>
          <p:cNvSpPr/>
          <p:nvPr/>
        </p:nvSpPr>
        <p:spPr>
          <a:xfrm>
            <a:off x="6766560" y="2542032"/>
            <a:ext cx="483991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Zero-touch provisioning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766560" y="2816352"/>
            <a:ext cx="4839919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Bare-metal to booted: server config profiles, RAID, BIOS and boot order from a version-controlled playbook.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601968" y="3438144"/>
            <a:ext cx="27432" cy="841248"/>
          </a:xfrm>
          <a:prstGeom prst="rect">
            <a:avLst/>
          </a:prstGeom>
          <a:solidFill>
            <a:srgbClr val="E8B23F"/>
          </a:solidFill>
          <a:ln/>
        </p:spPr>
      </p:sp>
      <p:sp>
        <p:nvSpPr>
          <p:cNvPr id="16" name="Text 14"/>
          <p:cNvSpPr/>
          <p:nvPr/>
        </p:nvSpPr>
        <p:spPr>
          <a:xfrm>
            <a:off x="6766560" y="3438144"/>
            <a:ext cx="483991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Firmware compliance, continuously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766560" y="3712464"/>
            <a:ext cx="4839919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baseline declared once; every PowerEdge checked each cycle, drift remediated on a gated schedule.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601968" y="4334256"/>
            <a:ext cx="27432" cy="841248"/>
          </a:xfrm>
          <a:prstGeom prst="rect">
            <a:avLst/>
          </a:prstGeom>
          <a:solidFill>
            <a:srgbClr val="E8B23F"/>
          </a:solidFill>
          <a:ln/>
        </p:spPr>
      </p:sp>
      <p:sp>
        <p:nvSpPr>
          <p:cNvPr id="19" name="Text 17"/>
          <p:cNvSpPr/>
          <p:nvPr/>
        </p:nvSpPr>
        <p:spPr>
          <a:xfrm>
            <a:off x="6766560" y="4334256"/>
            <a:ext cx="483991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IaC that’s actually maintained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766560" y="4608576"/>
            <a:ext cx="4839919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Playbooks live in the repo the devstation works from — an engineer owns, reviews and runs them.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601968" y="5230368"/>
            <a:ext cx="27432" cy="841248"/>
          </a:xfrm>
          <a:prstGeom prst="rect">
            <a:avLst/>
          </a:prstGeom>
          <a:solidFill>
            <a:srgbClr val="E8B23F"/>
          </a:solidFill>
          <a:ln/>
        </p:spPr>
      </p:sp>
      <p:sp>
        <p:nvSpPr>
          <p:cNvPr id="22" name="Text 20"/>
          <p:cNvSpPr/>
          <p:nvPr/>
        </p:nvSpPr>
        <p:spPr>
          <a:xfrm>
            <a:off x="6766560" y="5230368"/>
            <a:ext cx="483991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Hand-in-hand, human + AI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766560" y="5504688"/>
            <a:ext cx="4839919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8B96BB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AI twin proposes; your engineer approves. Every firmware push is a two-person action, logged.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F5 · SYSTEMS ENGINEER · DELL POWEREDGE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Zero-touch rack bring-up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new rack of Dell PowerEdge arrives. Today that's days of console clicking — RAID, BIOS, boot order, firmware, one node at a time, no two quite alike.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Applies your golden server profile to every node from one version-controlled playbook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Sets RAID, BIOS, boot order and brings firmware to baseline via dellemc.openmanage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Boots, health-checks and inventories each node — then hands the rack back, ready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days → 1 run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Days of console work become one gated run. Every node identical, compliant and inventoried — the human approves once, the fleet does the rest.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F5 · SYSTEMS ENGINEER · FLEET-WIDE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Fleet-wide firmware compliance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 CVE lands on an iDRAC firmware version. Which of your servers are exposed? On a manual fleet, nobody can answer quickly — and patching is a weekend.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Checks every PowerEdge against the declared baseline, continuously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Stages the remediation and surfaces exactly which nodes drift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Once a human approves, rolls fleet-wide on schedule — reboot and re-verify each node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 at baseline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whole fleet, provably compliant. Exposure answered in minutes, remediation gated and logged — an audit trail instead of a scramble.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0F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58B7E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Luca Infra · data center use cases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9795967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6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66928" y="457200"/>
            <a:ext cx="1105783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CASE 03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66928" y="749808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2B4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01368" y="822960"/>
            <a:ext cx="9823399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8FD0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F5 · SYSTEMS ENGINEER · AZURE LOCAL / HCI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801368" y="1078992"/>
            <a:ext cx="9823399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AF1F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maintenance window with no war room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SITUATION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6928" y="2423160"/>
            <a:ext cx="53003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Patch night on the hyperconverged cluster. The risk is taking down more than the cluster can lose, at 2 a.m., with tired hands on the keyboard.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324448" y="2148840"/>
            <a:ext cx="530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E8B2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LUCA INFRA DOES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24448" y="2423160"/>
            <a:ext cx="530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Drains each node in turn and live-migrates the VMs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Patches, validates health, returns the node to service before touching the next</a:t>
            </a:r>
            <a:endParaRPr lang="en-US" sz="1350" dirty="0"/>
          </a:p>
          <a:p>
            <a:pPr marL="203200" indent="-203200">
              <a:lnSpc>
                <a:spcPct val="110000"/>
              </a:lnSpc>
              <a:spcAft>
                <a:spcPts val="600"/>
              </a:spcAft>
              <a:buSzPct val="100000"/>
              <a:buChar char="→"/>
            </a:pPr>
            <a:r>
              <a:rPr lang="en-US" sz="135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Never exceeds fault tolerance; stops for a human before anything destructive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66928" y="4572000"/>
            <a:ext cx="11057839" cy="1280160"/>
          </a:xfrm>
          <a:prstGeom prst="roundRect">
            <a:avLst>
              <a:gd name="adj" fmla="val 6429"/>
            </a:avLst>
          </a:prstGeom>
          <a:solidFill>
            <a:srgbClr val="0C2019"/>
          </a:solidFill>
          <a:ln w="12700">
            <a:solidFill>
              <a:srgbClr val="2E6B4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6968" y="457200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 war rooms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133088" y="4572000"/>
            <a:ext cx="7217359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AEB9D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Cluster maintenance that runs itself, safely. No overnight bridge call — a gated plan that respects the cluster’s limits and reports when it’s done.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Luca Express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Luca Infra — Data Center Use Cases</dc:title>
  <dc:subject>PptxGenJS Presentation</dc:subject>
  <dc:creator>Gus IT LLC</dc:creator>
  <cp:lastModifiedBy>Gus IT LLC</cp:lastModifiedBy>
  <cp:revision>1</cp:revision>
  <dcterms:created xsi:type="dcterms:W3CDTF">2026-07-21T01:20:07Z</dcterms:created>
  <dcterms:modified xsi:type="dcterms:W3CDTF">2026-07-21T01:20:07Z</dcterms:modified>
</cp:coreProperties>
</file>